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45918-54E5-641A-5178-517327FF6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4D044-37C1-3112-7728-999DC0A56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4C329-7F5E-0462-FF66-CD374918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9D41C-C8FE-96D4-A7EC-7B84BE480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9CC4F-17AF-624D-43DE-0720878FE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42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F180-9F26-5D45-80C6-4108BF1C8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726DAF-40DF-9C3B-E65D-74C8A9A19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CD191-B627-CACA-B542-261F014B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B6C94-238B-A6FB-5ED4-1503D5F75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51E48-63EF-715E-0B53-ECB9B191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51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1AB5F3-F85C-7265-6BDB-692E75D6E3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E8F4E-F788-6025-646D-F153021E7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890D1-9BBC-09AE-796F-A5BC19078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6E113-7B13-7AB6-E737-750B40A24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23F35-89F1-FA58-F931-94871867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95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C3D2-7824-4711-E4FC-CB23DCC74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4A118-E8FD-DC6F-D7A4-39991F125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06AA3-6C6C-ECAA-0D7E-D89A65345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E02EC-23B0-2E2A-EBD6-9EC53468A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BA617-CAC3-39A1-F6C6-8FEDC9E4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717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F94C-107B-D3F6-9D37-AFF70ED12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307FF-DB49-8E09-0A20-CC7ABA7EE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065B1-640E-EE09-5952-260EC5D38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54134-17D9-928A-477E-E60472EB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CF626-EB95-D1C6-5F3F-787CEBBD9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352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5EC9F-403F-5C88-C547-11EDBB1F7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CB860-CF60-3023-7268-B0BE14887E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00B97-064C-79A0-26F6-522D4F3B0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F574D-09B5-E2F2-A94F-3196C2951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0F648-8BA6-D56D-6630-1D1C9CE9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80C22-9CF9-67DA-1896-001D3C53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07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F346-3F7F-372F-937D-DB164FF68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A0D78A-46C5-0A16-06A4-D339EC365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C68DA-1829-1EA9-0A61-F505DD51A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8A4C3D-C23C-5E10-880A-0FA65059F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C4EC20-E947-B115-75EC-687FEC562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75CED7-E23C-465C-7601-7DC2D53F2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E82A9A-D321-223C-B323-FFA63DC62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8F9C7B-AB78-1623-2556-7F7898D7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879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93ED0-4F0A-AF8E-8AF4-0F60A3EF6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FF7164-9219-9895-A3F2-3749A4386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F0C910-4777-9C9A-711F-3A35B81E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9ABA0-083D-61EE-1587-746A81C7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75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214A07-8C31-B0C8-46F4-582CEE0D6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399574-4FDB-AD6B-4530-03025264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420A0-76DA-1382-9D3F-94EF9CF8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18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8C4FF-43DB-840C-C83C-9ECE7EC1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627E6-ABDE-9BEB-6BF2-DBF50FD60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BAC18-F2CF-92FA-9261-3A9503889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49C6A4-6622-5614-F075-A84399FD5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98083-43F6-2186-1E50-EFAAF7E2E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B2580-94E5-1970-379F-8AE4A2C6F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236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69E5-B860-ED32-0AFB-53210069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92EB43-7722-7454-5306-407373947F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FFCAA-CCAD-B1AB-B8A1-12C161658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4F934-C767-69C6-D0F5-8A51257B1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30367-924E-2D99-1EB2-E7BB5923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4E02F-ED66-43D0-A23D-15F46FD8A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66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9F245A-607C-8948-8778-825486640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8B3A6-49C7-67BA-F49C-08DD92D60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D7F54-6974-B4E7-05E7-EDF68756B7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20EAB-96A1-4C0C-9FFA-9A079C67A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BF085-6734-53ED-E6EB-41DD0EE5D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AD071-0C97-B244-A5F1-F789660B4F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AA8C-04F2-4F16-BD5D-E6D91C9609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5886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www.pexels.com/photo/auto-automobile-car-cars-64425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echanics.stackexchange.com/questions/9158/why-do-some-tuned-cars-have-very-inclined-tires/916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en/mustang-gt-red-usa-car-auto-2338350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C4EF57-F276-AE94-E0E8-AB10CB086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8923" y1="40286" x2="78462" y2="40000"/>
                        <a14:backgroundMark x1="24769" y1="36857" x2="25231" y2="36857"/>
                        <a14:backgroundMark x1="79385" y1="74857" x2="79692" y2="74857"/>
                        <a14:backgroundMark x1="78923" y1="74857" x2="78154" y2="74857"/>
                        <a14:backgroundMark x1="78154" y1="74571" x2="77692" y2="74571"/>
                        <a14:backgroundMark x1="76769" y1="40000" x2="77077" y2="3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975427" y="3188836"/>
            <a:ext cx="8255000" cy="444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518842-3C4D-2AD3-7554-57EFC82C27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58012"/>
            <a:ext cx="9144000" cy="3741975"/>
          </a:xfrm>
        </p:spPr>
        <p:txBody>
          <a:bodyPr>
            <a:normAutofit fontScale="90000"/>
          </a:bodyPr>
          <a:lstStyle/>
          <a:p>
            <a:r>
              <a:rPr lang="en-IN" sz="5600" b="1" dirty="0">
                <a:solidFill>
                  <a:schemeClr val="bg1"/>
                </a:solidFill>
              </a:rPr>
              <a:t>THE CAPSTONE PROJECT- 2</a:t>
            </a:r>
            <a:br>
              <a:rPr lang="en-IN" sz="5600" dirty="0">
                <a:solidFill>
                  <a:schemeClr val="bg1"/>
                </a:solidFill>
              </a:rPr>
            </a:br>
            <a:r>
              <a:rPr lang="en-IN" sz="5600" dirty="0">
                <a:solidFill>
                  <a:schemeClr val="bg1"/>
                </a:solidFill>
              </a:rPr>
              <a:t>(Visualization)</a:t>
            </a:r>
            <a:br>
              <a:rPr lang="en-IN" sz="5600" dirty="0">
                <a:solidFill>
                  <a:schemeClr val="bg1"/>
                </a:solidFill>
              </a:rPr>
            </a:br>
            <a:r>
              <a:rPr lang="en-IN" sz="5600" dirty="0">
                <a:solidFill>
                  <a:schemeClr val="bg1"/>
                </a:solidFill>
              </a:rPr>
              <a:t>Title : Forza Horizon Cars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sz="3300" dirty="0">
                <a:solidFill>
                  <a:schemeClr val="bg1"/>
                </a:solidFill>
              </a:rPr>
              <a:t>Tool : Power BI</a:t>
            </a:r>
            <a:br>
              <a:rPr lang="en-IN" sz="3300" dirty="0">
                <a:solidFill>
                  <a:schemeClr val="bg1"/>
                </a:solidFill>
              </a:rPr>
            </a:br>
            <a:r>
              <a:rPr lang="en-IN" sz="3300" dirty="0">
                <a:solidFill>
                  <a:schemeClr val="bg1"/>
                </a:solidFill>
              </a:rPr>
              <a:t>Batch : PGA-20</a:t>
            </a:r>
            <a:br>
              <a:rPr lang="en-IN" sz="3300" dirty="0">
                <a:solidFill>
                  <a:schemeClr val="bg1"/>
                </a:solidFill>
              </a:rPr>
            </a:br>
            <a:r>
              <a:rPr lang="en-IN" sz="3300" dirty="0">
                <a:solidFill>
                  <a:schemeClr val="bg1"/>
                </a:solidFill>
              </a:rPr>
              <a:t>Under the Guidance of Arun Upadhyay</a:t>
            </a:r>
            <a:br>
              <a:rPr lang="en-IN" sz="3300" dirty="0">
                <a:solidFill>
                  <a:schemeClr val="bg1"/>
                </a:solidFill>
              </a:rPr>
            </a:br>
            <a:r>
              <a:rPr lang="en-IN" sz="3300" dirty="0">
                <a:solidFill>
                  <a:schemeClr val="bg1"/>
                </a:solidFill>
              </a:rPr>
              <a:t>Submitted by C </a:t>
            </a:r>
            <a:r>
              <a:rPr lang="en-IN" sz="3300" dirty="0" err="1">
                <a:solidFill>
                  <a:schemeClr val="bg1"/>
                </a:solidFill>
              </a:rPr>
              <a:t>ChandraMouli</a:t>
            </a:r>
            <a:endParaRPr lang="en-IN" sz="33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FE439-D13A-F6C0-1238-ABF65A865E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36" b="17553"/>
          <a:stretch/>
        </p:blipFill>
        <p:spPr>
          <a:xfrm>
            <a:off x="3737629" y="5677"/>
            <a:ext cx="4716741" cy="144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491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29263-109F-E600-6EB2-4F43C867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0DAC5-AC31-8618-699A-2A9696762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IN" sz="2800" dirty="0">
                <a:solidFill>
                  <a:schemeClr val="bg1"/>
                </a:solidFill>
              </a:rPr>
              <a:t>1. Introduction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2. Data Description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3. Pre-Processing 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4. Ques to be answered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5. Insights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6. Conclusion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81DBC6-C4B5-18F5-3FD9-5DB11C126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1538" y1="78571" x2="34487" y2="78163"/>
                        <a14:backgroundMark x1="55256" y1="78776" x2="58718" y2="79388"/>
                        <a14:backgroundMark x1="51026" y1="80612" x2="41410" y2="80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391613">
            <a:off x="4972689" y="2592573"/>
            <a:ext cx="8664985" cy="544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3439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66E268-E526-3D1D-9A13-321C82D48D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3385" y1="81574" x2="33385" y2="81574"/>
                        <a14:backgroundMark x1="39740" y1="84167" x2="39740" y2="84167"/>
                        <a14:backgroundMark x1="63984" y1="79491" x2="70182" y2="778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614" y="3269817"/>
            <a:ext cx="7902220" cy="4444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9E96CD-9B05-EC01-C636-D1F299DE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74792-287A-C124-5595-43C8D2644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Forza Horizon is a famous open world car game that is developed by </a:t>
            </a:r>
            <a:r>
              <a:rPr lang="en-US" dirty="0">
                <a:solidFill>
                  <a:schemeClr val="bg1"/>
                </a:solidFill>
              </a:rPr>
              <a:t>Playground Games and published by Xbox Game Studios.</a:t>
            </a:r>
          </a:p>
          <a:p>
            <a:r>
              <a:rPr lang="en-US" dirty="0">
                <a:solidFill>
                  <a:schemeClr val="bg1"/>
                </a:solidFill>
              </a:rPr>
              <a:t>The game gives the player freedom to navigate all the places in different cars according to the players will. </a:t>
            </a:r>
          </a:p>
          <a:p>
            <a:r>
              <a:rPr lang="en-US" dirty="0">
                <a:solidFill>
                  <a:schemeClr val="bg1"/>
                </a:solidFill>
              </a:rPr>
              <a:t>It also consists of events which winner is gifted with new exotic cars.</a:t>
            </a:r>
          </a:p>
          <a:p>
            <a:r>
              <a:rPr lang="en-IN" dirty="0">
                <a:solidFill>
                  <a:schemeClr val="bg1"/>
                </a:solidFill>
              </a:rPr>
              <a:t>The analysis is based on the data provided by the data that is acquired from the </a:t>
            </a:r>
            <a:r>
              <a:rPr lang="en-IN" dirty="0" err="1">
                <a:solidFill>
                  <a:schemeClr val="bg1"/>
                </a:solidFill>
              </a:rPr>
              <a:t>kaggle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762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8B009-84A2-E0AD-972C-C13E37996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Data 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C4E40-FB03-014C-56FA-F9A278B76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Forza Horizon 5 is a 2021 racing video game developed by Playground Games and published by Xbox Game Studios. The twelfth main instalment of the Forza series, the game is set in a fictionalized representation of Mexico. This dataset is a collection of cars that we can find and buy in the game. The dataset contains various features such as car speed, ratings, power etc.</a:t>
            </a:r>
          </a:p>
          <a:p>
            <a:pPr marL="0" indent="0">
              <a:buNone/>
            </a:pPr>
            <a:r>
              <a:rPr lang="en-US" sz="3500" dirty="0">
                <a:solidFill>
                  <a:schemeClr val="bg1"/>
                </a:solidFill>
              </a:rPr>
              <a:t>Columns: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Car Image, name of the model, model type, in game price, car source, stock specs, stock rating, Dive type, speed, handling.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068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86875-2477-7E12-B2E6-F66F7D89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4094"/>
            <a:ext cx="12201116" cy="62663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AC71A8-833B-B686-2DD0-4BFBB530C35F}"/>
              </a:ext>
            </a:extLst>
          </p:cNvPr>
          <p:cNvSpPr/>
          <p:nvPr/>
        </p:nvSpPr>
        <p:spPr>
          <a:xfrm>
            <a:off x="0" y="0"/>
            <a:ext cx="4589929" cy="4840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Tabular data :</a:t>
            </a:r>
          </a:p>
        </p:txBody>
      </p:sp>
    </p:spTree>
    <p:extLst>
      <p:ext uri="{BB962C8B-B14F-4D97-AF65-F5344CB8AC3E}">
        <p14:creationId xmlns:p14="http://schemas.microsoft.com/office/powerpoint/2010/main" val="973606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8B009-84A2-E0AD-972C-C13E37996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Pre Processing steps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CB92AC-734A-8470-E9AA-22C354A48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44" b="90625" l="7396" r="94063">
                        <a14:foregroundMark x1="10313" y1="39531" x2="7604" y2="54531"/>
                        <a14:foregroundMark x1="9167" y1="82656" x2="12708" y2="86563"/>
                        <a14:foregroundMark x1="15625" y1="86563" x2="10417" y2="86250"/>
                        <a14:foregroundMark x1="10417" y1="86250" x2="7396" y2="84375"/>
                        <a14:foregroundMark x1="16563" y1="85313" x2="20729" y2="75313"/>
                        <a14:foregroundMark x1="16146" y1="88594" x2="19792" y2="82813"/>
                        <a14:foregroundMark x1="18125" y1="88750" x2="19688" y2="82500"/>
                        <a14:foregroundMark x1="17500" y1="90625" x2="17292" y2="89375"/>
                        <a14:foregroundMark x1="36250" y1="32500" x2="50938" y2="17031"/>
                        <a14:foregroundMark x1="50938" y1="17031" x2="63021" y2="22500"/>
                        <a14:foregroundMark x1="63021" y1="22500" x2="59167" y2="36563"/>
                        <a14:foregroundMark x1="59167" y1="36563" x2="50104" y2="48750"/>
                        <a14:foregroundMark x1="50104" y1="48750" x2="52292" y2="60313"/>
                        <a14:foregroundMark x1="52292" y1="60313" x2="46146" y2="70938"/>
                        <a14:foregroundMark x1="46146" y1="70938" x2="40833" y2="63438"/>
                        <a14:foregroundMark x1="40833" y1="63438" x2="50625" y2="52031"/>
                        <a14:foregroundMark x1="50625" y1="52031" x2="19375" y2="70469"/>
                        <a14:foregroundMark x1="19375" y1="70469" x2="65417" y2="57031"/>
                        <a14:foregroundMark x1="65417" y1="57031" x2="74479" y2="61719"/>
                        <a14:foregroundMark x1="74479" y1="61719" x2="78854" y2="68750"/>
                        <a14:foregroundMark x1="78854" y1="68750" x2="80833" y2="59062"/>
                        <a14:foregroundMark x1="80833" y1="59062" x2="81146" y2="48438"/>
                        <a14:foregroundMark x1="81146" y1="48438" x2="87188" y2="53594"/>
                        <a14:foregroundMark x1="87188" y1="53594" x2="94063" y2="64063"/>
                        <a14:foregroundMark x1="83021" y1="28594" x2="78958" y2="28906"/>
                        <a14:foregroundMark x1="63854" y1="10781" x2="55104" y2="10000"/>
                        <a14:foregroundMark x1="52500" y1="9844" x2="44479" y2="9844"/>
                        <a14:foregroundMark x1="38646" y1="10313" x2="31667" y2="12344"/>
                        <a14:foregroundMark x1="31667" y1="12344" x2="25938" y2="23438"/>
                        <a14:foregroundMark x1="25938" y1="23438" x2="25625" y2="25469"/>
                        <a14:foregroundMark x1="22917" y1="24688" x2="26667" y2="14531"/>
                        <a14:foregroundMark x1="26667" y1="14531" x2="28125" y2="12969"/>
                        <a14:foregroundMark x1="23021" y1="18906" x2="27917" y2="14688"/>
                        <a14:foregroundMark x1="27917" y1="14688" x2="28021" y2="14688"/>
                        <a14:foregroundMark x1="27083" y1="14219" x2="24688" y2="16719"/>
                        <a14:foregroundMark x1="29688" y1="29844" x2="31979" y2="30000"/>
                        <a14:foregroundMark x1="25833" y1="14375" x2="23542" y2="17500"/>
                        <a14:foregroundMark x1="45938" y1="50313" x2="67604" y2="49531"/>
                        <a14:foregroundMark x1="67604" y1="49531" x2="51979" y2="64531"/>
                        <a14:foregroundMark x1="51979" y1="64531" x2="52604" y2="73438"/>
                        <a14:foregroundMark x1="52604" y1="73438" x2="52917" y2="73125"/>
                        <a14:foregroundMark x1="37917" y1="75625" x2="54479" y2="75469"/>
                        <a14:foregroundMark x1="38438" y1="57344" x2="37500" y2="47813"/>
                        <a14:foregroundMark x1="37500" y1="47813" x2="37396" y2="47656"/>
                        <a14:foregroundMark x1="45417" y1="46406" x2="28646" y2="49688"/>
                        <a14:foregroundMark x1="28646" y1="49688" x2="27500" y2="50469"/>
                        <a14:foregroundMark x1="12708" y1="70625" x2="14792" y2="66406"/>
                        <a14:foregroundMark x1="12917" y1="72969" x2="13125" y2="64063"/>
                        <a14:foregroundMark x1="13125" y1="64063" x2="16354" y2="71094"/>
                        <a14:foregroundMark x1="15833" y1="71875" x2="9375" y2="74063"/>
                        <a14:foregroundMark x1="9375" y1="74063" x2="9271" y2="73594"/>
                        <a14:foregroundMark x1="55313" y1="77031" x2="63125" y2="76406"/>
                        <a14:foregroundMark x1="63125" y1="76406" x2="64167" y2="66250"/>
                        <a14:foregroundMark x1="64167" y1="66250" x2="57813" y2="68438"/>
                        <a14:foregroundMark x1="57813" y1="68438" x2="83021" y2="74688"/>
                        <a14:foregroundMark x1="83021" y1="74688" x2="83854" y2="62656"/>
                        <a14:foregroundMark x1="83854" y1="62656" x2="80833" y2="54063"/>
                        <a14:foregroundMark x1="80833" y1="54063" x2="74167" y2="62813"/>
                        <a14:foregroundMark x1="68958" y1="83281" x2="77188" y2="81406"/>
                        <a14:foregroundMark x1="77188" y1="81406" x2="83021" y2="85625"/>
                        <a14:foregroundMark x1="83021" y1="85625" x2="89479" y2="82500"/>
                        <a14:foregroundMark x1="89479" y1="82500" x2="91563" y2="73906"/>
                        <a14:foregroundMark x1="91563" y1="73906" x2="92083" y2="64688"/>
                        <a14:foregroundMark x1="92083" y1="64688" x2="91979" y2="64531"/>
                        <a14:foregroundMark x1="85208" y1="87188" x2="77813" y2="85469"/>
                        <a14:foregroundMark x1="77813" y1="85469" x2="75104" y2="83125"/>
                        <a14:foregroundMark x1="74688" y1="83281" x2="82813" y2="88750"/>
                        <a14:foregroundMark x1="82813" y1="88750" x2="83542" y2="88594"/>
                        <a14:foregroundMark x1="79583" y1="87500" x2="76979" y2="85313"/>
                        <a14:foregroundMark x1="75833" y1="84688" x2="79375" y2="88281"/>
                        <a14:foregroundMark x1="78229" y1="88125" x2="75625" y2="84531"/>
                        <a14:foregroundMark x1="75208" y1="84688" x2="76250" y2="87031"/>
                        <a14:foregroundMark x1="76250" y1="87344" x2="82708" y2="88438"/>
                        <a14:foregroundMark x1="82708" y1="88438" x2="84479" y2="88281"/>
                        <a14:foregroundMark x1="68646" y1="83750" x2="65208" y2="82969"/>
                        <a14:backgroundMark x1="17917" y1="17031" x2="19583" y2="21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620871" y="2629602"/>
            <a:ext cx="7252446" cy="483496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310A02-CB92-4A32-EFB5-2F37E1F42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The name of the company is derived from the model name </a:t>
            </a:r>
          </a:p>
          <a:p>
            <a:r>
              <a:rPr lang="en-IN" dirty="0">
                <a:solidFill>
                  <a:schemeClr val="bg1"/>
                </a:solidFill>
              </a:rPr>
              <a:t>Besides company the data </a:t>
            </a:r>
            <a:r>
              <a:rPr lang="en-IN" dirty="0" err="1">
                <a:solidFill>
                  <a:schemeClr val="bg1"/>
                </a:solidFill>
              </a:rPr>
              <a:t>dosnt</a:t>
            </a:r>
            <a:r>
              <a:rPr lang="en-IN" dirty="0">
                <a:solidFill>
                  <a:schemeClr val="bg1"/>
                </a:solidFill>
              </a:rPr>
              <a:t> have any requirements for pre processing steps.</a:t>
            </a:r>
          </a:p>
          <a:p>
            <a:r>
              <a:rPr lang="en-IN" dirty="0">
                <a:solidFill>
                  <a:schemeClr val="bg1"/>
                </a:solidFill>
              </a:rPr>
              <a:t>The data is clean to proceed with the further data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4025375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BE5E-A21E-8DAD-4C90-811C7CD3B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95E2-98EC-7C2E-03AA-BB165D5FA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92920"/>
          </a:xfrm>
        </p:spPr>
        <p:txBody>
          <a:bodyPr>
            <a:normAutofit lnSpcReduction="10000"/>
          </a:bodyPr>
          <a:lstStyle/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Which brand produces most cars</a:t>
            </a:r>
          </a:p>
          <a:p>
            <a:r>
              <a:rPr lang="en-IN" dirty="0">
                <a:solidFill>
                  <a:schemeClr val="bg1"/>
                </a:solidFill>
              </a:rPr>
              <a:t>Price differences between the cars and in between the types of cars</a:t>
            </a:r>
          </a:p>
          <a:p>
            <a:r>
              <a:rPr lang="en-IN" dirty="0">
                <a:solidFill>
                  <a:schemeClr val="bg1"/>
                </a:solidFill>
              </a:rPr>
              <a:t>Min and max acceleration and handling and other performance </a:t>
            </a:r>
            <a:r>
              <a:rPr lang="en-IN" dirty="0" err="1">
                <a:solidFill>
                  <a:schemeClr val="bg1"/>
                </a:solidFill>
              </a:rPr>
              <a:t>matrixs</a:t>
            </a:r>
            <a:r>
              <a:rPr lang="en-IN" dirty="0">
                <a:solidFill>
                  <a:schemeClr val="bg1"/>
                </a:solidFill>
              </a:rPr>
              <a:t> of the car</a:t>
            </a:r>
          </a:p>
          <a:p>
            <a:r>
              <a:rPr lang="en-IN" dirty="0">
                <a:solidFill>
                  <a:schemeClr val="bg1"/>
                </a:solidFill>
              </a:rPr>
              <a:t>Which is the best type of car </a:t>
            </a:r>
          </a:p>
          <a:p>
            <a:r>
              <a:rPr lang="en-IN" dirty="0">
                <a:solidFill>
                  <a:schemeClr val="bg1"/>
                </a:solidFill>
              </a:rPr>
              <a:t>Which model are the most produced cars.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800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F53DC-35C0-8D8E-2FF7-F9F1C7204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2F343-88AE-ECEE-4632-025A3A15C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Among 539 cars models that present in game Ford dominated with 9 % of its wide variety of models followed by Ferrari ,Porsche, BMW, with5.9,4.7,4.2 % respectively.</a:t>
            </a:r>
          </a:p>
          <a:p>
            <a:r>
              <a:rPr lang="en-IN" dirty="0">
                <a:solidFill>
                  <a:schemeClr val="bg1"/>
                </a:solidFill>
              </a:rPr>
              <a:t>The most performance oriented cars is from Ferrari, </a:t>
            </a:r>
            <a:r>
              <a:rPr lang="en-IN" dirty="0" err="1">
                <a:solidFill>
                  <a:schemeClr val="bg1"/>
                </a:solidFill>
              </a:rPr>
              <a:t>zenvo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willis</a:t>
            </a:r>
            <a:r>
              <a:rPr lang="en-IN" dirty="0">
                <a:solidFill>
                  <a:schemeClr val="bg1"/>
                </a:solidFill>
              </a:rPr>
              <a:t>, Koenigsegg, Lamborghini, </a:t>
            </a:r>
            <a:r>
              <a:rPr lang="en-IN" dirty="0" err="1">
                <a:solidFill>
                  <a:schemeClr val="bg1"/>
                </a:solidFill>
              </a:rPr>
              <a:t>bmw</a:t>
            </a:r>
            <a:r>
              <a:rPr lang="en-IN" dirty="0">
                <a:solidFill>
                  <a:schemeClr val="bg1"/>
                </a:solidFill>
              </a:rPr>
              <a:t>, Porsche, the horse power if nearly 900 hp min.</a:t>
            </a:r>
          </a:p>
          <a:p>
            <a:r>
              <a:rPr lang="en-IN" dirty="0">
                <a:solidFill>
                  <a:schemeClr val="bg1"/>
                </a:solidFill>
              </a:rPr>
              <a:t>What is the average price per company and with </a:t>
            </a:r>
            <a:r>
              <a:rPr lang="en-IN" dirty="0" err="1">
                <a:solidFill>
                  <a:schemeClr val="bg1"/>
                </a:solidFill>
              </a:rPr>
              <a:t>modles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r>
              <a:rPr lang="en-IN" dirty="0">
                <a:solidFill>
                  <a:schemeClr val="bg1"/>
                </a:solidFill>
              </a:rPr>
              <a:t>Price changes for stock spec and tuned spec cars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763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500">
              <a:srgbClr val="B9CBE9"/>
            </a:gs>
            <a:gs pos="83000">
              <a:schemeClr val="accent1">
                <a:lumMod val="45000"/>
                <a:lumOff val="55000"/>
              </a:schemeClr>
            </a:gs>
            <a:gs pos="65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E0C7-ABAD-ED0A-D6C0-46A767C3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18" y="3308855"/>
            <a:ext cx="6116782" cy="1325563"/>
          </a:xfrm>
        </p:spPr>
        <p:txBody>
          <a:bodyPr>
            <a:no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Thank You…..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756AD8-61B6-D2A0-A8C7-2EEFE2171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895" r="93103">
                        <a14:foregroundMark x1="10495" y1="61500" x2="18741" y2="57750"/>
                        <a14:foregroundMark x1="34633" y1="57750" x2="84558" y2="48250"/>
                        <a14:foregroundMark x1="84558" y1="48250" x2="85007" y2="47750"/>
                        <a14:foregroundMark x1="89055" y1="37500" x2="83808" y2="37500"/>
                        <a14:foregroundMark x1="93103" y1="56750" x2="90705" y2="56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971637"/>
            <a:ext cx="635317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821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419</Words>
  <Application>Microsoft Office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THE CAPSTONE PROJECT- 2 (Visualization) Title : Forza Horizon Cars Tool : Power BI Batch : PGA-20 Under the Guidance of Arun Upadhyay Submitted by C ChandraMouli</vt:lpstr>
      <vt:lpstr>Contents</vt:lpstr>
      <vt:lpstr>Introduction:</vt:lpstr>
      <vt:lpstr>Data description:</vt:lpstr>
      <vt:lpstr>PowerPoint Presentation</vt:lpstr>
      <vt:lpstr>Pre Processing steps</vt:lpstr>
      <vt:lpstr>Questions </vt:lpstr>
      <vt:lpstr>Insights</vt:lpstr>
      <vt:lpstr>Thank You…..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CAPSTONE PROJECT- 2 (Visualization) Title : Forza Horizon Cars Tool : Power BI Batch : PGA-20 Under the Guidance of Arun Upadhyay Submitted by C ChandraMouli</dc:title>
  <dc:creator>Chandu rock</dc:creator>
  <cp:lastModifiedBy>Chandu rock</cp:lastModifiedBy>
  <cp:revision>2</cp:revision>
  <dcterms:created xsi:type="dcterms:W3CDTF">2024-04-23T18:13:50Z</dcterms:created>
  <dcterms:modified xsi:type="dcterms:W3CDTF">2024-04-24T10:58:07Z</dcterms:modified>
</cp:coreProperties>
</file>

<file path=docProps/thumbnail.jpeg>
</file>